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33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1C1E"/>
    <a:srgbClr val="47487A"/>
    <a:srgbClr val="EAEAEA"/>
    <a:srgbClr val="BD0B07"/>
    <a:srgbClr val="403152"/>
    <a:srgbClr val="FF2525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53" autoAdjust="0"/>
    <p:restoredTop sz="94660"/>
  </p:normalViewPr>
  <p:slideViewPr>
    <p:cSldViewPr>
      <p:cViewPr varScale="1">
        <p:scale>
          <a:sx n="106" d="100"/>
          <a:sy n="106" d="100"/>
        </p:scale>
        <p:origin x="99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8F643-13A8-4776-AD2B-A4BA34D84AC5}" type="datetimeFigureOut">
              <a:rPr lang="en-CA" smtClean="0"/>
              <a:t>2023-11-13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7777C-813F-4526-8895-10D71F369F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0484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D1E6-88C2-44BC-8FEE-D72A749C43B0}" type="datetimeFigureOut">
              <a:rPr lang="en-CA" smtClean="0"/>
              <a:t>2023-11-13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96D0-5CC6-4B26-8081-655F1B590B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434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D1E6-88C2-44BC-8FEE-D72A749C43B0}" type="datetimeFigureOut">
              <a:rPr lang="en-CA" smtClean="0"/>
              <a:t>2023-11-13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96D0-5CC6-4B26-8081-655F1B590B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486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D1E6-88C2-44BC-8FEE-D72A749C43B0}" type="datetimeFigureOut">
              <a:rPr lang="en-CA" smtClean="0"/>
              <a:t>2023-11-13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96D0-5CC6-4B26-8081-655F1B590B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446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D1E6-88C2-44BC-8FEE-D72A749C43B0}" type="datetimeFigureOut">
              <a:rPr lang="en-CA" smtClean="0"/>
              <a:t>2023-11-13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96D0-5CC6-4B26-8081-655F1B590B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443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D1E6-88C2-44BC-8FEE-D72A749C43B0}" type="datetimeFigureOut">
              <a:rPr lang="en-CA" smtClean="0"/>
              <a:t>2023-11-13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96D0-5CC6-4B26-8081-655F1B590B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479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D1E6-88C2-44BC-8FEE-D72A749C43B0}" type="datetimeFigureOut">
              <a:rPr lang="en-CA" smtClean="0"/>
              <a:t>2023-11-13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96D0-5CC6-4B26-8081-655F1B590B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6055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D1E6-88C2-44BC-8FEE-D72A749C43B0}" type="datetimeFigureOut">
              <a:rPr lang="en-CA" smtClean="0"/>
              <a:t>2023-11-13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96D0-5CC6-4B26-8081-655F1B590B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8095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D1E6-88C2-44BC-8FEE-D72A749C43B0}" type="datetimeFigureOut">
              <a:rPr lang="en-CA" smtClean="0"/>
              <a:t>2023-11-13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96D0-5CC6-4B26-8081-655F1B590B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408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D1E6-88C2-44BC-8FEE-D72A749C43B0}" type="datetimeFigureOut">
              <a:rPr lang="en-CA" smtClean="0"/>
              <a:t>2023-11-13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96D0-5CC6-4B26-8081-655F1B590B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768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D1E6-88C2-44BC-8FEE-D72A749C43B0}" type="datetimeFigureOut">
              <a:rPr lang="en-CA" smtClean="0"/>
              <a:t>2023-11-13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96D0-5CC6-4B26-8081-655F1B590B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851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D1E6-88C2-44BC-8FEE-D72A749C43B0}" type="datetimeFigureOut">
              <a:rPr lang="en-CA" smtClean="0"/>
              <a:t>2023-11-13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96D0-5CC6-4B26-8081-655F1B590B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642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ED1E6-88C2-44BC-8FEE-D72A749C43B0}" type="datetimeFigureOut">
              <a:rPr lang="en-CA" smtClean="0"/>
              <a:t>2023-11-13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596D0-5CC6-4B26-8081-655F1B590B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406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96616" y="316699"/>
            <a:ext cx="989933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3000" dirty="0">
                <a:latin typeface="Helvetica" panose="020B0504020202030204" pitchFamily="34" charset="0"/>
                <a:ea typeface="Helvetica Neue" charset="0"/>
                <a:cs typeface="Helvetica Neue" charset="0"/>
              </a:rPr>
              <a:t>CONFLICT OF INTEREST DISCLOSURE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88374A-483A-44A2-AD30-4606DF11C99A}"/>
              </a:ext>
            </a:extLst>
          </p:cNvPr>
          <p:cNvSpPr txBox="1"/>
          <p:nvPr/>
        </p:nvSpPr>
        <p:spPr>
          <a:xfrm>
            <a:off x="576277" y="6410496"/>
            <a:ext cx="10009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Speakers who reference medications and/or devices must use generic, rather than trade names, and include references on all slides.</a:t>
            </a:r>
            <a:endParaRPr lang="en-CA" sz="11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049" name="Picture 29" descr="Shape, arrow&#10;&#10;Description automatically generated">
            <a:extLst>
              <a:ext uri="{FF2B5EF4-FFF2-40B4-BE49-F238E27FC236}">
                <a16:creationId xmlns:a16="http://schemas.microsoft.com/office/drawing/2014/main" id="{BBC0BB82-30F7-97B6-A992-DFA5B9E62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91" y="136498"/>
            <a:ext cx="885825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0AFAB01-52CF-3D7D-A37D-FA506F667BF5}"/>
              </a:ext>
            </a:extLst>
          </p:cNvPr>
          <p:cNvCxnSpPr/>
          <p:nvPr/>
        </p:nvCxnSpPr>
        <p:spPr>
          <a:xfrm>
            <a:off x="2207568" y="874070"/>
            <a:ext cx="49834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Rectangle 3">
            <a:extLst>
              <a:ext uri="{FF2B5EF4-FFF2-40B4-BE49-F238E27FC236}">
                <a16:creationId xmlns:a16="http://schemas.microsoft.com/office/drawing/2014/main" id="{BDB44310-BE77-ED28-D3FF-EDEBD0F18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516" y="-32070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D1B4B840-D1BF-B7EF-82F3-1D9612BC8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416719"/>
              </p:ext>
            </p:extLst>
          </p:nvPr>
        </p:nvGraphicFramePr>
        <p:xfrm>
          <a:off x="696516" y="1412776"/>
          <a:ext cx="10297144" cy="4421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83499682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810676859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195033549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1C1E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30"/>
                        </a:lnSpc>
                        <a:spcAft>
                          <a:spcPts val="800"/>
                        </a:spcAft>
                      </a:pPr>
                      <a:r>
                        <a:rPr lang="en-CA" sz="1400" b="1" kern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Name of for-profit or not-for-profit organization(s)</a:t>
                      </a:r>
                      <a:endParaRPr lang="en-CA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1C1E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1330"/>
                        </a:lnSpc>
                        <a:spcAft>
                          <a:spcPts val="800"/>
                        </a:spcAft>
                      </a:pPr>
                      <a:r>
                        <a:rPr lang="en-CA" sz="1400" b="1" kern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Description of relationship(s)</a:t>
                      </a:r>
                      <a:endParaRPr lang="en-CA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1C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597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9850" marR="512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200" b="1" kern="0" dirty="0">
                          <a:effectLst/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Any direct financial payments including receipt of honoraria</a:t>
                      </a:r>
                    </a:p>
                    <a:p>
                      <a:pPr marL="69850" marR="512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200" b="1" kern="1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404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9850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CA" sz="1200" b="1" kern="0" dirty="0">
                          <a:effectLst/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Membership on advisory boards or</a:t>
                      </a:r>
                      <a:endParaRPr lang="en-CA" sz="1200" b="1" kern="1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69850" marR="512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200" b="1" kern="0" dirty="0">
                          <a:effectLst/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speakers’ bureaus</a:t>
                      </a:r>
                    </a:p>
                    <a:p>
                      <a:pPr marL="69850" marR="512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200" b="1" kern="1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292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9850" marR="512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200" b="1" kern="0" dirty="0">
                          <a:effectLst/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Funded grants or clinical trials</a:t>
                      </a:r>
                      <a:endParaRPr lang="en-CA" sz="1200" b="1" kern="1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591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9850" marR="512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200" b="1" kern="0" dirty="0">
                          <a:effectLst/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Patents on a drug, product or device</a:t>
                      </a:r>
                      <a:endParaRPr lang="en-CA" sz="1200" b="1" kern="1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59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9850" marR="425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200" b="1" kern="0" dirty="0">
                          <a:effectLst/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All other investments or relationships that could be seen by a reasonable, well- informed participant as having the potential to influence the content of the educational activity</a:t>
                      </a:r>
                    </a:p>
                    <a:p>
                      <a:pPr marL="69850" marR="425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200" b="1" kern="1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353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9850" marR="512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200" b="1" kern="0" dirty="0">
                          <a:effectLst/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Any direct financial payments including receipt of honoraria</a:t>
                      </a:r>
                    </a:p>
                    <a:p>
                      <a:pPr marL="69850" marR="512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200" b="1" kern="1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166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9850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CA" sz="1200" b="1" kern="0" dirty="0">
                          <a:effectLst/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Membership on advisory boards or</a:t>
                      </a:r>
                      <a:endParaRPr lang="en-CA" sz="1200" b="1" kern="1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69850" marR="512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200" b="1" kern="0" dirty="0">
                          <a:effectLst/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speakers’ bureaus</a:t>
                      </a:r>
                    </a:p>
                    <a:p>
                      <a:pPr marL="69850" marR="512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200" b="1" kern="1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327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516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6268</TotalTime>
  <Words>116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 Lechem</dc:creator>
  <cp:lastModifiedBy>Sylvia Vespa</cp:lastModifiedBy>
  <cp:revision>184</cp:revision>
  <dcterms:created xsi:type="dcterms:W3CDTF">2016-03-24T18:49:41Z</dcterms:created>
  <dcterms:modified xsi:type="dcterms:W3CDTF">2023-11-14T01:39:15Z</dcterms:modified>
</cp:coreProperties>
</file>